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9812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6901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18564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144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3989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39834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441916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40235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693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8588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95847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01.04.2020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2055" y="1818409"/>
            <a:ext cx="4987636" cy="2476868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Тульские самовары и пряники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41045" y="781250"/>
            <a:ext cx="443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bankgorodov.ru/public/photos/coa/63_b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469" y="2464994"/>
            <a:ext cx="1170098" cy="1654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0567" y="4433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13965" y="5392882"/>
            <a:ext cx="218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Алексин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75592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4096527"/>
            <a:ext cx="60960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Значительная коллекция представлена в музее «Тульский пряник». Здесь есть и малютка размером с полтинник, </a:t>
            </a:r>
            <a:r>
              <a:rPr lang="ru-RU" sz="2000" b="1" dirty="0" smtClean="0"/>
              <a:t>и </a:t>
            </a:r>
            <a:r>
              <a:rPr lang="ru-RU" sz="2000" b="1" dirty="0"/>
              <a:t>50-килограмовый великан, и пряники, изготовленные в честь знаменательных </a:t>
            </a:r>
            <a:r>
              <a:rPr lang="ru-RU" sz="2000" b="1" dirty="0" smtClean="0"/>
              <a:t>событий</a:t>
            </a:r>
            <a:endParaRPr lang="ru-RU" sz="2000" b="1" dirty="0"/>
          </a:p>
        </p:txBody>
      </p:sp>
      <p:pic>
        <p:nvPicPr>
          <p:cNvPr id="6" name="Picture 2" descr="C:\Users\user\Desktop\1314299360_64396417_26_908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9764" y="852054"/>
            <a:ext cx="4597434" cy="282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ÐÐ°ÑÑÐ¸Ð½ÐºÐ¸ Ð¿Ð¾ Ð·Ð°Ð¿ÑÐ¾ÑÑ ÑÑÐ»ÑÑÐºÐ¸Ðµ Ð¿ÑÑÐ½Ð¸ÐºÐ¸ Ð¸Ð· Ð¼ÑÐ·Ðµ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137" y="852053"/>
            <a:ext cx="4110354" cy="27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595698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6555" y="663972"/>
            <a:ext cx="735676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Славился своими самоварами и печатными пряниками город Тула</a:t>
            </a:r>
          </a:p>
        </p:txBody>
      </p:sp>
      <p:pic>
        <p:nvPicPr>
          <p:cNvPr id="6" name="Picture 3" descr="C:\Users\user\Desktop\101355431_large_3171a4d9c3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9327" y="2826327"/>
            <a:ext cx="4177146" cy="290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27077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0" y="1984664"/>
            <a:ext cx="62865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СПАСИБО ЗА ПУТЕШЕСТВИЕ</a:t>
            </a:r>
            <a:endParaRPr lang="ru-RU" sz="3600" b="1" dirty="0">
              <a:ln w="6350">
                <a:solidFill>
                  <a:srgbClr val="5A4012"/>
                </a:solidFill>
              </a:ln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898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ÑÑÐ»ÑÑÐºÐ¸Ð¹ ÑÐ°Ð¼Ð¾Ð²Ð°Ñ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6154" y="2057817"/>
            <a:ext cx="3588128" cy="42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ÐÐ°ÑÑÐ¸Ð½ÐºÐ¸ Ð¿Ð¾ Ð·Ð°Ð¿ÑÐ¾ÑÑ ÑÑÐ»ÑÑÐºÐ¸Ð¹ Ð¿ÑÑÐ½Ð¸Ð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48" y="3015952"/>
            <a:ext cx="4566836" cy="29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95056" y="598879"/>
            <a:ext cx="835429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ТУЛА СЛАВИТСЯ СВОИМИ САМОВАРАМИ И ПРЯНИКАМИ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32764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581" y="879205"/>
            <a:ext cx="2620007" cy="31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flipH="1">
            <a:off x="6546272" y="4393583"/>
            <a:ext cx="48837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Что такое самовар?</a:t>
            </a:r>
            <a:endParaRPr lang="ru-RU" sz="3200" b="1" dirty="0">
              <a:ln w="6350">
                <a:solidFill>
                  <a:srgbClr val="5A4012"/>
                </a:solidFill>
              </a:ln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987135" y="719858"/>
            <a:ext cx="447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Это устройство для кипячения воды и приготовления чая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1827" y="4810991"/>
            <a:ext cx="455121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В старину на Руси традиционно пили чай из самовара. Мастера изготавливали самовары самой разнообразной формы: в виде вазы, бочонка, цилиндра, </a:t>
            </a:r>
            <a:r>
              <a:rPr lang="ru-RU" b="1" dirty="0" smtClean="0"/>
              <a:t>конуса</a:t>
            </a:r>
            <a:endParaRPr lang="ru-RU" b="1" dirty="0"/>
          </a:p>
        </p:txBody>
      </p:sp>
      <p:pic>
        <p:nvPicPr>
          <p:cNvPr id="9" name="Picture 12" descr="ÐÐ°ÑÑÐ¸Ð½ÐºÐ¸ Ð¿Ð¾ Ð·Ð°Ð¿ÑÐ¾ÑÑ ÑÐ°Ð¼Ð¾Ð²Ð°Ñ Ð² Ð²Ð¸Ð´Ðµ Ð²Ð°Ð·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707" y="1529670"/>
            <a:ext cx="1354706" cy="156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ÐÐ°ÑÑÐ¸Ð½ÐºÐ¸ Ð¿Ð¾ Ð·Ð°Ð¿ÑÐ¾ÑÑ ÑÐ°Ð¼Ð¾Ð²Ð°Ñ Ð² Ð²Ð¸Ð´Ðµ Ð±Ð¾ÑÐ¾Ð½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299" y="3365428"/>
            <a:ext cx="1165170" cy="1352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ÐÐ°ÑÑÐ¸Ð½ÐºÐ¸ Ð¿Ð¾ Ð·Ð°Ð¿ÑÐ¾ÑÑ ÑÐ°Ð¼Ð¾Ð²Ð°Ñ Ð² Ð²Ð¸Ð´Ðµ ÑÐ¸Ð»Ð¸Ð½Ð´Ñ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936" y="1417568"/>
            <a:ext cx="1423134" cy="1893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ÐÐ°ÑÑÐ¸Ð½ÐºÐ¸ Ð¿Ð¾ Ð·Ð°Ð¿ÑÐ¾ÑÑ ÑÐ°Ð¼Ð¾Ð²Ð°Ñ Ð² Ð²Ð¸Ð´Ðµ ÐºÐ¾Ð½ÑÑ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3695" y="3179630"/>
            <a:ext cx="1200164" cy="1600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066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509" y="365125"/>
            <a:ext cx="9878291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Размеры самоваров тоже были разными: от больших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ведерных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крошечных на одну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чашку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ÐÐ°ÑÑÐ¸Ð½ÐºÐ¸ Ð¿Ð¾ Ð·Ð°Ð¿ÑÐ¾ÑÑ ÑÐ°Ð¼Ð¾Ð²Ð°Ñ Ð²ÐµÐ´ÐµÑÐ½ÑÐ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55" y="182562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483" y="2423670"/>
            <a:ext cx="397183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548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3227" y="529936"/>
            <a:ext cx="4821382" cy="116075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Были самовары дорожные, которые подогревались на спиртовке, и трактирные, которые топились дровами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296890" y="566107"/>
            <a:ext cx="5049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Музей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Тульские самовары»</a:t>
            </a:r>
          </a:p>
        </p:txBody>
      </p:sp>
      <p:pic>
        <p:nvPicPr>
          <p:cNvPr id="2050" name="Picture 2" descr="https://avatars.mds.yandex.net/get-altay/1363278/2a00000164077b6e0386e841f56d8ba39dfa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437" y="1819972"/>
            <a:ext cx="3508662" cy="233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6664" y="4530436"/>
            <a:ext cx="47902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Музей «Тульские самовары» - один из самых популярных музеев города Тулы. Музей самоваров в Туле открыл свои двери для посетителей в 1990 году, и с этого времени он стал своеобразной визитной карточкой Тулы</a:t>
            </a:r>
          </a:p>
        </p:txBody>
      </p:sp>
      <p:pic>
        <p:nvPicPr>
          <p:cNvPr id="12" name="Picture 2" descr="ÐÐ°ÑÑÐ¸Ð½ÐºÐ¸ Ð¿Ð¾ Ð·Ð°Ð¿ÑÐ¾ÑÑ Ð´Ð¾ÑÐ¾Ð¶Ð½ÑÐµ ÑÐ°Ð¼Ð¾Ð²Ð°ÑÑ Ð½Ð° ÑÐ¿Ð¸ÑÑÐ¾Ð²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827" y="2165094"/>
            <a:ext cx="2535380" cy="29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ÐÐ°ÑÑÐ¸Ð½ÐºÐ¸ Ð¿Ð¾ Ð·Ð°Ð¿ÑÐ¾ÑÑ ÑÐ±Ð¸ÑÐµÐ½Ð½Ð¸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1" y="3759288"/>
            <a:ext cx="1619690" cy="20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850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137" y="2527776"/>
            <a:ext cx="4707082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экспозиции тульский музей самоваров наглядно представлена история тульского самовара. Музей самоваров в Туле представляет все этапы развития самоварного производства в тульском крае от конца XVIII века до наших дней, а также историю самовара как самобытного образца русского декоративно-прикладного искусства. Большое место в экспозиции отведено мемориальным комплексам, посвященным представителям известных самоварных династий – </a:t>
            </a:r>
            <a:r>
              <a:rPr lang="ru-RU" dirty="0" err="1"/>
              <a:t>Баташевым</a:t>
            </a:r>
            <a:r>
              <a:rPr lang="ru-RU" dirty="0"/>
              <a:t>, </a:t>
            </a:r>
            <a:r>
              <a:rPr lang="ru-RU" dirty="0" err="1"/>
              <a:t>Шемариным</a:t>
            </a:r>
            <a:r>
              <a:rPr lang="ru-RU" dirty="0"/>
              <a:t>, Фоминым.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1974" y="432853"/>
            <a:ext cx="486294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залах музея можно увидеть самовары, разнообразные по форме, материалу изготовления и по размерам: от огромного, 70-литрового буфетного до крошечного самовара на три капельки воды. В витринах музея размещены уникальные предметы, в том числе тульские самовары. В Туле одними из самых ранних самоваров были изготовленные первыми тульскими самоварщиками Иваном и Назаром Лисицыными, один из этих первых самоваров представляет тульский музей самоваров. </a:t>
            </a:r>
          </a:p>
        </p:txBody>
      </p:sp>
      <p:pic>
        <p:nvPicPr>
          <p:cNvPr id="3074" name="Picture 2" descr="https://www.museum-tula.ru/upload/iblock/e47/%D0%AD%D0%BA%D1%81%D0%BF%D0%BE%D0%B7%D0%B8%D1%86%D0%B8%D1%8F%20%D1%81%D0%B0%D0%BC%D0%BE%D0%B2%D0%B0%D1%80%D1%8B%20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373" y="432853"/>
            <a:ext cx="3221181" cy="186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useum-tula.ru/upload/iblock/35b/%D0%AD%D0%BA%D1%81%D0%BF%D0%BE%D0%B7%D0%B8%D1%86%D0%B8%D1%8F%20%D1%81%D0%B0%D0%BC%D0%BE%D0%B2%D0%B0%D1%80%D1%8B%20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065" y="4100175"/>
            <a:ext cx="3262744" cy="215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33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84579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5672" y="1002100"/>
            <a:ext cx="3179617" cy="232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525491" y="820881"/>
            <a:ext cx="475903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Печатный пряник – самый популярный гостинец из </a:t>
            </a:r>
            <a:r>
              <a:rPr lang="ru-RU" sz="2400" b="1" dirty="0" smtClean="0"/>
              <a:t>Тулы</a:t>
            </a:r>
            <a:endParaRPr lang="ru-RU" sz="2400" b="1" dirty="0"/>
          </a:p>
          <a:p>
            <a:pPr algn="ctr"/>
            <a:r>
              <a:rPr lang="ru-RU" sz="2400" b="1" dirty="0"/>
              <a:t>Со сладким красивым сувениром едут туляки к друзьям в другие города и </a:t>
            </a:r>
            <a:r>
              <a:rPr lang="ru-RU" sz="2400" b="1" dirty="0" smtClean="0"/>
              <a:t>страны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4562" y="3802026"/>
            <a:ext cx="430183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Первое упоминание о пряничном ремесле в старинных писцовых книгах датировано 1685 годом</a:t>
            </a:r>
          </a:p>
        </p:txBody>
      </p:sp>
      <p:pic>
        <p:nvPicPr>
          <p:cNvPr id="5" name="Picture 3" descr="C:\Users\user\Desktop\3924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5491" y="3086099"/>
            <a:ext cx="2360536" cy="2285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er\Desktop\1314299317_64396465_32_188_big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17762" y="4125192"/>
            <a:ext cx="2566765" cy="2030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064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82" y="667527"/>
            <a:ext cx="477635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Именно тульские умельцы придумали вырезать из дерева специальные формы – «пряничные доски», с помощью которых создавались на выпечке затейливые узоры, слова, символические изображения</a:t>
            </a:r>
          </a:p>
        </p:txBody>
      </p:sp>
      <p:pic>
        <p:nvPicPr>
          <p:cNvPr id="8" name="Picture 2" descr="C:\Users\user\Desktop\DSC20719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1664" y="3213392"/>
            <a:ext cx="4167190" cy="27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80017" y="4929893"/>
            <a:ext cx="499802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 пряников особая рецептура и технология изготовления. Мед в них – и сладость, и ароматизатор и природный консервант</a:t>
            </a:r>
          </a:p>
        </p:txBody>
      </p:sp>
      <p:pic>
        <p:nvPicPr>
          <p:cNvPr id="9" name="Picture 5" descr="C:\Users\user\Desktop\prya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9935" y="2981734"/>
            <a:ext cx="2363931" cy="162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1333617919_recepty-pryanik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5099" y="934703"/>
            <a:ext cx="2098965" cy="16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user\Desktop\prjanik-valentink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76598" y="881032"/>
            <a:ext cx="1994536" cy="176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7022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128" y="702117"/>
            <a:ext cx="609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Уже в конце </a:t>
            </a:r>
            <a:r>
              <a:rPr lang="en-US" sz="2000" b="1" dirty="0"/>
              <a:t>XIX</a:t>
            </a:r>
            <a:r>
              <a:rPr lang="ru-RU" sz="2000" b="1" dirty="0"/>
              <a:t> тульские пряники получили всемирное признание, они экспонировались на международных выставках</a:t>
            </a:r>
          </a:p>
        </p:txBody>
      </p:sp>
      <p:pic>
        <p:nvPicPr>
          <p:cNvPr id="8" name="Picture 5" descr="C:\Users\user\Desktop\73934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8703" y="1911927"/>
            <a:ext cx="2820850" cy="200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user\Desktop\im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7594" y="4241476"/>
            <a:ext cx="3041959" cy="2099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fcb72e3361e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9255" y="2410691"/>
            <a:ext cx="2615253" cy="215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tula-vistavka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56864" y="2577780"/>
            <a:ext cx="2828051" cy="214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776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86</TotalTime>
  <Words>387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листание 7</vt:lpstr>
      <vt:lpstr> Тульские самовары и пряники</vt:lpstr>
      <vt:lpstr>Слайд 2</vt:lpstr>
      <vt:lpstr>Слайд 3</vt:lpstr>
      <vt:lpstr>Размеры самоваров тоже были разными: от больших ведерных до крошечных на одну чашку </vt:lpstr>
      <vt:lpstr>Были самовары дорожные, которые подогревались на спиртовке, и трактирные, которые топились дровами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2016-11-15T09:14:47Z</dcterms:created>
  <dcterms:modified xsi:type="dcterms:W3CDTF">2020-04-01T13:31:00Z</dcterms:modified>
</cp:coreProperties>
</file>