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35696" y="1988840"/>
            <a:ext cx="5614973" cy="21602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Народные промыслы Тульской области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44652" cy="18002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</a:t>
            </a:r>
            <a:r>
              <a:rPr lang="ru-RU" sz="3200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угаснет мастерство Тульского Левши.  </a:t>
            </a:r>
            <a:br>
              <a:rPr lang="ru-RU" sz="3200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Жива заповедь: </a:t>
            </a:r>
            <a:br>
              <a:rPr lang="ru-RU" sz="3200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«Ремесло при себе не таи!» </a:t>
            </a:r>
            <a:br>
              <a:rPr lang="ru-RU" sz="3200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4" name="Picture 3" descr="C:\Users\Пользователь\Desktop\Тульские народные промыслы\aznnLF2cnz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2916" y="2924175"/>
            <a:ext cx="4093106" cy="2798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499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340768"/>
            <a:ext cx="6327805" cy="4382301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Когда в гости придут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хорошие </a:t>
            </a:r>
            <a:r>
              <a:rPr lang="ru-RU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друзья,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Когда сияет солнце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и хмуриться нельзя!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Над белою салфеткой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клубится мягкий пар,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На стол Россия ставит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Тульский </a:t>
            </a:r>
            <a:r>
              <a:rPr lang="ru-RU" b="1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самовар</a:t>
            </a:r>
            <a:endParaRPr lang="ru-RU" b="1" i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3" descr="C:\Users\Пользователь\Desktop\Тульские народные промыслы\116062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2276872"/>
            <a:ext cx="2880320" cy="3311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6466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88024" y="1988840"/>
            <a:ext cx="3240360" cy="373422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Древний пекарь отличился –</a:t>
            </a:r>
          </a:p>
          <a:p>
            <a:pPr marL="0" indent="0" algn="r">
              <a:buNone/>
            </a:pPr>
            <a:r>
              <a:rPr lang="ru-RU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Он заправил в тесто </a:t>
            </a:r>
            <a:r>
              <a:rPr lang="ru-RU" b="1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мёд.</a:t>
            </a:r>
          </a:p>
          <a:p>
            <a:pPr marL="0" indent="0" algn="r">
              <a:buNone/>
            </a:pPr>
            <a:r>
              <a:rPr lang="ru-RU" b="1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Тульский </a:t>
            </a:r>
            <a:r>
              <a:rPr lang="ru-RU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пряник получился</a:t>
            </a:r>
            <a:r>
              <a:rPr lang="ru-RU" b="1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Полюбил его народ.</a:t>
            </a:r>
          </a:p>
          <a:p>
            <a:endParaRPr lang="ru-RU" dirty="0"/>
          </a:p>
        </p:txBody>
      </p:sp>
      <p:pic>
        <p:nvPicPr>
          <p:cNvPr id="6" name="Picture 3" descr="C:\Users\Пользователь\Desktop\Тульские народные промыслы\52d67c93065834.156427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1477334"/>
            <a:ext cx="2878610" cy="4168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42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esktop\Тульские народные промыслы\_bi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715681"/>
            <a:ext cx="2768341" cy="2867210"/>
          </a:xfrm>
          <a:prstGeom prst="rect">
            <a:avLst/>
          </a:prstGeom>
          <a:noFill/>
        </p:spPr>
      </p:pic>
      <p:pic>
        <p:nvPicPr>
          <p:cNvPr id="5" name="Picture 3" descr="C:\Users\Пользователь\Desktop\Тульские народные промыслы\toz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1013588"/>
            <a:ext cx="2232248" cy="22713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43093" y="3714775"/>
            <a:ext cx="28894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Когда хватит радость,</a:t>
            </a:r>
          </a:p>
          <a:p>
            <a:pPr algn="ctr"/>
            <a:r>
              <a:rPr lang="ru-RU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а может и грусть.</a:t>
            </a:r>
          </a:p>
          <a:p>
            <a:pPr algn="ctr"/>
            <a:r>
              <a:rPr lang="ru-RU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Когда пора бы песню</a:t>
            </a:r>
          </a:p>
          <a:p>
            <a:pPr algn="ctr"/>
            <a:r>
              <a:rPr lang="ru-RU" b="1" i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По шире </a:t>
            </a:r>
            <a:r>
              <a:rPr lang="ru-RU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затянуть,</a:t>
            </a:r>
          </a:p>
          <a:p>
            <a:pPr algn="ctr"/>
            <a:r>
              <a:rPr lang="ru-RU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Когда назреет пляска</a:t>
            </a:r>
          </a:p>
          <a:p>
            <a:pPr algn="ctr"/>
            <a:r>
              <a:rPr lang="ru-RU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лихая, как огонь,</a:t>
            </a:r>
          </a:p>
          <a:p>
            <a:pPr algn="ctr"/>
            <a:r>
              <a:rPr lang="ru-RU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Берёт Россия в руки</a:t>
            </a:r>
          </a:p>
          <a:p>
            <a:pPr algn="ctr"/>
            <a:r>
              <a:rPr lang="ru-RU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тульскую гармонь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97152" y="3714775"/>
            <a:ext cx="32221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Когда нависнут тучи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 военною грозой,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Когда повеет гарью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над отчею страной,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Когда враги, как волки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ворвутся вдруг в неё,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Берёт Россия в руки</a:t>
            </a:r>
          </a:p>
          <a:p>
            <a:pPr algn="ctr"/>
            <a:r>
              <a:rPr lang="ru-RU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тульское ружьё.</a:t>
            </a:r>
            <a:endParaRPr lang="ru-RU" b="1" i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62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esktop\Тульские народные промыслы\7660089529c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694730"/>
            <a:ext cx="2952328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148064" y="1196752"/>
            <a:ext cx="2996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Филимоновское</a:t>
            </a:r>
            <a:r>
              <a:rPr lang="ru-RU" sz="2000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чудо</a:t>
            </a:r>
          </a:p>
          <a:p>
            <a:pPr algn="ctr"/>
            <a:r>
              <a:rPr lang="ru-RU" sz="2000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Дарит радость,</a:t>
            </a:r>
          </a:p>
          <a:p>
            <a:pPr algn="ctr"/>
            <a:r>
              <a:rPr lang="ru-RU" sz="2000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счастье всем.</a:t>
            </a:r>
          </a:p>
          <a:p>
            <a:pPr algn="ctr"/>
            <a:r>
              <a:rPr lang="ru-RU" sz="2000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Попадёшь в сказку</a:t>
            </a:r>
          </a:p>
          <a:p>
            <a:pPr algn="ctr"/>
            <a:r>
              <a:rPr lang="ru-RU" sz="2000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будто,</a:t>
            </a:r>
          </a:p>
          <a:p>
            <a:pPr algn="ctr"/>
            <a:r>
              <a:rPr lang="ru-RU" sz="2000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от эмоций насовсем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9652" y="3552110"/>
            <a:ext cx="31683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Скатерть белую свяжу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да с узорами,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Расстелю все завитки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перед взорами.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Чисто, гладко впереди,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отутюжено…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Только стоит ли плести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это кружево?</a:t>
            </a:r>
            <a:endParaRPr lang="ru-RU" sz="2000" b="1" i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" name="Picture 3" descr="C:\Users\Пользователь\Desktop\Тульские народные промыслы\1550_4-900x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4975" y="3284246"/>
            <a:ext cx="214313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1403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esktop\Тульские народные промыслы\0_73a84_1b4cf440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1124745"/>
            <a:ext cx="52565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66020" y="393305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Из пюре яблок,</a:t>
            </a:r>
          </a:p>
          <a:p>
            <a:pPr algn="ctr"/>
            <a:r>
              <a:rPr lang="ru-RU" sz="2400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как брусочки пластилина</a:t>
            </a:r>
          </a:p>
          <a:p>
            <a:pPr algn="ctr"/>
            <a:r>
              <a:rPr lang="ru-RU" sz="2400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Испекут нам мастера:</a:t>
            </a:r>
          </a:p>
          <a:p>
            <a:pPr algn="ctr">
              <a:buFontTx/>
              <a:buChar char="-"/>
            </a:pPr>
            <a:r>
              <a:rPr lang="ru-RU" sz="2400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Угощайтесь!</a:t>
            </a:r>
          </a:p>
          <a:p>
            <a:pPr algn="ctr"/>
            <a:r>
              <a:rPr lang="ru-RU" sz="2400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Это пастила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24924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Пословицы и поговорки</a:t>
            </a:r>
            <a:br>
              <a:rPr lang="ru-RU" b="1" i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772816"/>
            <a:ext cx="6192688" cy="3950253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ru-RU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Туляки тем хороши, что родом от Левши</a:t>
            </a:r>
          </a:p>
          <a:p>
            <a:pPr marL="342900" indent="-342900"/>
            <a:r>
              <a:rPr lang="ru-RU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Туляк в гости приглашает – самоваром привечает</a:t>
            </a:r>
          </a:p>
          <a:p>
            <a:pPr marL="342900" indent="-342900"/>
            <a:r>
              <a:rPr lang="ru-RU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Для друзей у Тулы – пряник, для врагов у Тулы – меч</a:t>
            </a:r>
          </a:p>
          <a:p>
            <a:pPr marL="342900" indent="-342900"/>
            <a:r>
              <a:rPr lang="ru-RU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Пекут всем на удивленье пряник тульский загляденье</a:t>
            </a:r>
          </a:p>
          <a:p>
            <a:pPr marL="342900" indent="-342900"/>
            <a:r>
              <a:rPr lang="ru-RU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Тульский край –  пряничный рай</a:t>
            </a:r>
          </a:p>
          <a:p>
            <a:pPr marL="342900" indent="-342900"/>
            <a:r>
              <a:rPr lang="ru-RU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Гармонь наша хороша, славна, как русская душа</a:t>
            </a:r>
          </a:p>
          <a:p>
            <a:pPr marL="342900" indent="-342900"/>
            <a:r>
              <a:rPr lang="ru-RU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Тула – столица русских мастеров</a:t>
            </a:r>
          </a:p>
          <a:p>
            <a:pPr marL="342900" indent="-342900"/>
            <a:r>
              <a:rPr lang="ru-RU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 В Тулу со своим самоваром не ездят. </a:t>
            </a:r>
          </a:p>
          <a:p>
            <a:pPr marL="342900" indent="-342900"/>
            <a:r>
              <a:rPr lang="ru-RU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Туляки стальные души</a:t>
            </a:r>
          </a:p>
          <a:p>
            <a:pPr marL="342900" indent="-342900"/>
            <a:r>
              <a:rPr lang="ru-RU" b="1" i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Делай так, как туляк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611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</TotalTime>
  <Words>243</Words>
  <Application>Microsoft Office PowerPoint</Application>
  <PresentationFormat>Экран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Народные промыслы Тульской области</vt:lpstr>
      <vt:lpstr>  Не угаснет мастерство Тульского Левши.   Жива заповедь:  «Ремесло при себе не таи!»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Пословицы и поговорки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промыслы Тульской области</dc:title>
  <dc:creator>User</dc:creator>
  <cp:lastModifiedBy>светлана</cp:lastModifiedBy>
  <cp:revision>4</cp:revision>
  <dcterms:created xsi:type="dcterms:W3CDTF">2019-11-30T12:14:18Z</dcterms:created>
  <dcterms:modified xsi:type="dcterms:W3CDTF">2019-11-30T12:30:27Z</dcterms:modified>
</cp:coreProperties>
</file>