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000" y="1214438"/>
            <a:ext cx="635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company informations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0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38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2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1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25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63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8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4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35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63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4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2300"/>
            <a:ext cx="7886700" cy="106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925D-0BE2-49FD-9745-CAFCE4D7DB1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B9AF-DF8B-44B7-A76D-249714C0C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9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/>
          </a:gra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estino.ru/publ/vokrug_sveta/muzei/tulskij_gosudarstvennyj_muzej_oruzhija_ot_mushketa_k_avtomatu/8-1-0-20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estino.ru/publ/vokrug_sveta/muzei/tulskij_gosudarstvennyj_muzej_oruzhija_ot_mushketa_k_avtomatu/8-1-0-20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1214438"/>
            <a:ext cx="6350000" cy="36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Тульский государственный музей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оружия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841" y="1600200"/>
            <a:ext cx="3741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Обширно и разнообразно собрание холодного и метательного оружия. Тут представлены образцы, поступавшие на вооружение в российскую армию. Это шпаги, тесаки палаши, шашки. Имеются в коллекции и образцы холодного оружия, используемого в европейских армиях – алебарды, протазаны и пр.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fiestino.ru/wp-content/uploads/_pu/2/04488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90" y="1359567"/>
            <a:ext cx="3479577" cy="349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iestino.ru/wp-content/uploads/_pu/2/90045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31" y="786745"/>
            <a:ext cx="3444206" cy="247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s://fiestino.ru/wp-content/uploads/_pu/2/52542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157" y="775457"/>
            <a:ext cx="3441031" cy="2489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568" y="3789948"/>
            <a:ext cx="431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Холодное оружие второй половины прошлого века представлено коллекцией кортиков, являющихся обязательным атрибутом парадной формы офицера некоторых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родов войск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779" y="3705726"/>
            <a:ext cx="39704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Обширна коллекция и защитного вооружения, используемого в армии. Тут можно увидеть и рыцарские доспехи, и кольчуги русских ратников. Метательное оружие представлено луками и арбалетами разного образца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3" y="709864"/>
            <a:ext cx="7796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Неизменное восхищение гостей музея коллекция миниатюрных образцов оружия в Туле издавна существовала традиция изготавливать точные миниатюрные копии своей продукции. К примеру, посетители могут увидеть шпилечные шестизарядные револьверы калибром 1 мм, такой револьвер легко помещается в спичечном коробке. При этом это самое настоящее оружие, снабженное специальными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fiestino.ru/wp-content/uploads/_pu/2/26167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515" y="2801140"/>
            <a:ext cx="5737739" cy="304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iestino.ru/wp-content/uploads/_pu/2/7244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905" y="745958"/>
            <a:ext cx="4621728" cy="306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18147" y="4174958"/>
            <a:ext cx="757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Оба здания музея имеют одинаковый режим работы. Гостей ждут ежедневно с 10 до 18, в пятницу и субботу, время работы продлено до 21 часа. Музей закрывается на санитарный день в понедельник на последней неделе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3" y="3248527"/>
            <a:ext cx="7543800" cy="2514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Тула издавна славится не только медовыми пряниками и самоварами, но и оружейным заводом. Основано производство в начале XVIII века, по указу императора Петра I. И как только производство была налажено, тульские оружейники стали формировать собрание образцов своей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iestino.ru/wp-content/uploads/_pu/2/59553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052" y="348664"/>
            <a:ext cx="4842877" cy="274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13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39" y="782054"/>
            <a:ext cx="3448866" cy="52217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 увеличивалась, и по указу Екатерины II на основе собранных экспонатов был основан музей, который существует и в наше время. Нужно сказать, что современная история музея начинается в 1924 году. Так как до этого времени коллекция была недоступна для широкой публики, ее могли осмотреть только почетные гости завода. И только в 20-х музей открыл свои двери для широких слоев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7a0fd16d5955e7e16ad991944e69f4ba-l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03" b="2403"/>
          <a:stretch>
            <a:fillRect/>
          </a:stretch>
        </p:blipFill>
        <p:spPr bwMode="auto">
          <a:xfrm>
            <a:off x="4379913" y="746125"/>
            <a:ext cx="3884612" cy="467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8148" y="457200"/>
            <a:ext cx="7230978" cy="16002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наши дни тульский государственный музей оружия является богатейшим собранием уникальных экспонатов, которое позволяет наблюдать эволюцию развития конструкторской мысли в области создания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оружия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083" y="4675275"/>
            <a:ext cx="747161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Экспозиция достаточно обширна, поэтому музей расположен по двум адресам. Старое здание расположено на территории исторического комплекса Тульский Кремль, а новое расположено в городе, по адресу: ул. Октябрьская, дом 2.</a:t>
            </a:r>
          </a:p>
        </p:txBody>
      </p:sp>
      <p:pic>
        <p:nvPicPr>
          <p:cNvPr id="16386" name="Picture 2" descr="https://fiestino.ru/wp-content/uploads/_pu/2/2007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442" y="1849403"/>
            <a:ext cx="4163092" cy="277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355665"/>
            <a:ext cx="3657600" cy="28623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старом здании расположена выставка, позволяющая наблюдать, как развивалась техническая мысль в области создания оружия. Новое здание представляет несколько тематических экспозиций: выставку современного вооружения, выпускаемого на тульских заводах, а также образцы охотничьего и спортивного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оружия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6989" y="3537283"/>
            <a:ext cx="4259179" cy="23083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Старое здание музея является памятником архитектуры. Оно заложено в 1855 году, прежде в нем располагался Богоявленский собор. Но поскольку количество экспонатов неуклонно растет, площади старого здания были явно недостаточно для размещения экспозиции.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9020" y="361545"/>
            <a:ext cx="4271211" cy="28623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Новое здание имеет шесть этажей и достаточное кол-во залов общей площадью более 14 тысяч квадратных метров. Здание построено по уникальному проекту и формой напоминает защитный шлем древнерусского ратника. На территории комплекса предусмотрена открытая площадка для демонстрации крупногабаритных образцов оружия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947" y="3416968"/>
            <a:ext cx="3609474" cy="258532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Площадь хранилища составляет более 650 квадратных метра, имеются технические мастерские для проведения реставрационных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всего прочего, в новом здании расположена библиотека, два комфортабельных конференц-зала, кафе для посетителей.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11" y="252664"/>
            <a:ext cx="7901739" cy="11429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453" y="1275348"/>
            <a:ext cx="7961897" cy="490161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sz="1800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    За </a:t>
            </a:r>
            <a:r>
              <a:rPr lang="ru-RU" sz="1800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год существования в запасниках была собрана </a:t>
            </a:r>
            <a:r>
              <a:rPr lang="ru-RU" sz="1800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обширнейшая коллекция</a:t>
            </a:r>
            <a:r>
              <a:rPr lang="ru-RU" sz="1800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800" b="1" dirty="0" smtClean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В ее составе разнообразные виды оружия. Кроме того, имеется уникальная нумизматическая коллекция, а также архив, содержащий уникальные рукописные и печатные документы, чертежи, графики, литографии</a:t>
            </a:r>
          </a:p>
        </p:txBody>
      </p:sp>
      <p:pic>
        <p:nvPicPr>
          <p:cNvPr id="17410" name="Picture 2" descr="https://fiestino.ru/wp-content/uploads/_pu/2/4629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75" y="2851485"/>
            <a:ext cx="3633536" cy="292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fiestino.ru/wp-content/uploads/_pu/2/75069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07" y="2827420"/>
            <a:ext cx="3838072" cy="289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дульнозарядного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оружия включает в себя варианты капсульных, кремневых и фитильных ружей и мушкетов. Помимо образцов, выпускаемых на тульском заводе, есть и оружие иностранного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dirty="0"/>
          </a:p>
        </p:txBody>
      </p:sp>
      <p:pic>
        <p:nvPicPr>
          <p:cNvPr id="19458" name="Picture 2" descr="https://fiestino.ru/wp-content/uploads/_pu/2/5000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452" y="2203578"/>
            <a:ext cx="5966829" cy="3314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427621"/>
            <a:ext cx="7886700" cy="158816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Значительное место отведено оружию автоматическому. Первым образцом этого типа, поступившим на вооружение в армию, является станковый пулемет Максим. Это изобретение американского оружейника, но его производство было налажено на Тульском заводе в 1905 году. В музее хранится уникальный экспонат под номером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fiestino.ru/wp-content/uploads/_pu/2/94524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474" y="846685"/>
            <a:ext cx="6351838" cy="352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705" y="1720515"/>
            <a:ext cx="35854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интерес вызывает коллекция спортивного и охотничьего оружия. Экспонаты систематизированы так, что посетители могут наблюдать, как менялись и совершенствовались ружья. Самым древним образцом данной коллекции является ружье ударно-кремниевого типа, выпущенное в 1716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fiestino.ru/wp-content/uploads/_pu/2/67404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433" y="1191126"/>
            <a:ext cx="3946358" cy="403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673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Тульский государственный музей оружия</vt:lpstr>
      <vt:lpstr>Слайд 2</vt:lpstr>
      <vt:lpstr>Слайд 3</vt:lpstr>
      <vt:lpstr>В наши дни тульский государственный музей оружия является богатейшим собранием уникальных экспонатов, которое позволяет наблюдать эволюцию развития конструкторской мысли в области создания оружия</vt:lpstr>
      <vt:lpstr>Слайд 5</vt:lpstr>
      <vt:lpstr>Коллекция</vt:lpstr>
      <vt:lpstr>Образцы дульнозарядного оружия включает в себя варианты капсульных, кремневых и фитильных ружей и мушкетов. Помимо образцов, выпускаемых на тульском заводе, есть и оружие иностранного производства</vt:lpstr>
      <vt:lpstr>Значительное место отведено оружию автоматическому. Первым образцом этого типа, поступившим на вооружение в армию, является станковый пулемет Максим. Это изобретение американского оружейника, но его производство было налажено на Тульском заводе в 1905 году. В музее хранится уникальный экспонат под номером 1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User</cp:lastModifiedBy>
  <cp:revision>13</cp:revision>
  <dcterms:created xsi:type="dcterms:W3CDTF">2017-12-04T15:56:47Z</dcterms:created>
  <dcterms:modified xsi:type="dcterms:W3CDTF">2019-12-02T18:24:46Z</dcterms:modified>
</cp:coreProperties>
</file>